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00"/>
    <a:srgbClr val="2D72B1"/>
    <a:srgbClr val="0081E2"/>
    <a:srgbClr val="001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2155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4154DA-82F9-A8BE-9985-0E7AA538C8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DAD37D-BCB6-5161-3BCD-9C8A2C6A42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5E748-52A4-489A-B112-B743A514AB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889C7-6D74-E823-FC94-FA48393A1F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C4EEF6-9581-0A0B-B576-0A3D2B5D33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CEE1A-2040-4DD5-805B-58806222F6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963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9361B-76C8-4D8E-A51A-337F96DC831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6564E-A6A1-405F-AFFA-BC7059EF30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414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2999250-9B52-4D87-9060-F1894061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0550" y="4319722"/>
            <a:ext cx="5251450" cy="1354773"/>
          </a:xfrm>
          <a:noFill/>
        </p:spPr>
        <p:txBody>
          <a:bodyPr anchor="b">
            <a:noAutofit/>
          </a:bodyPr>
          <a:lstStyle>
            <a:lvl1pPr algn="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F002AC-2DBB-4E99-B222-55BCCF926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0550" y="5695057"/>
            <a:ext cx="5251450" cy="941388"/>
          </a:xfrm>
          <a:noFill/>
        </p:spPr>
        <p:txBody>
          <a:bodyPr/>
          <a:lstStyle>
            <a:lvl1pPr marL="0" indent="0" algn="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7FE4E2-7FB3-C6EF-1751-9555CB488C0A}"/>
              </a:ext>
            </a:extLst>
          </p:cNvPr>
          <p:cNvSpPr txBox="1"/>
          <p:nvPr userDrawn="1"/>
        </p:nvSpPr>
        <p:spPr>
          <a:xfrm>
            <a:off x="85725" y="80343"/>
            <a:ext cx="120553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+mj-lt"/>
              </a:rPr>
              <a:t>Asia Pacific Conference of the Prognostics and Health Management Society 2023</a:t>
            </a:r>
          </a:p>
          <a:p>
            <a:pPr algn="ctr"/>
            <a:r>
              <a:rPr lang="en-US" sz="2000" b="1" dirty="0">
                <a:latin typeface="+mj-lt"/>
              </a:rPr>
              <a:t>September 11</a:t>
            </a:r>
            <a:r>
              <a:rPr lang="en-US" sz="2000" b="1" baseline="30000" dirty="0">
                <a:latin typeface="+mj-lt"/>
              </a:rPr>
              <a:t>th</a:t>
            </a:r>
            <a:r>
              <a:rPr lang="en-US" sz="2000" b="1" dirty="0">
                <a:latin typeface="+mj-lt"/>
              </a:rPr>
              <a:t> – 14</a:t>
            </a:r>
            <a:r>
              <a:rPr lang="en-US" sz="2000" b="1" baseline="30000" dirty="0">
                <a:latin typeface="+mj-lt"/>
              </a:rPr>
              <a:t>th</a:t>
            </a:r>
            <a:r>
              <a:rPr lang="en-US" sz="2000" b="1" dirty="0">
                <a:latin typeface="+mj-lt"/>
              </a:rPr>
              <a:t>, 2023</a:t>
            </a:r>
            <a:endParaRPr lang="en-GB" sz="2000" b="1" dirty="0">
              <a:latin typeface="+mj-lt"/>
            </a:endParaRPr>
          </a:p>
        </p:txBody>
      </p:sp>
      <p:sp>
        <p:nvSpPr>
          <p:cNvPr id="5" name="Line 11">
            <a:extLst>
              <a:ext uri="{FF2B5EF4-FFF2-40B4-BE49-F238E27FC236}">
                <a16:creationId xmlns:a16="http://schemas.microsoft.com/office/drawing/2014/main" id="{9B74036F-78D3-832F-ED99-F123B8587587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0" y="990600"/>
            <a:ext cx="1219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47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2DAD2385-B014-4801-B7E5-27CF7A3BE494}"/>
              </a:ext>
            </a:extLst>
          </p:cNvPr>
          <p:cNvSpPr/>
          <p:nvPr userDrawn="1"/>
        </p:nvSpPr>
        <p:spPr>
          <a:xfrm>
            <a:off x="-1" y="0"/>
            <a:ext cx="9438641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69" y="12299"/>
                </a:moveTo>
                <a:cubicBezTo>
                  <a:pt x="21446" y="12299"/>
                  <a:pt x="21426" y="12307"/>
                  <a:pt x="21409" y="12319"/>
                </a:cubicBezTo>
                <a:lnTo>
                  <a:pt x="18546" y="6210"/>
                </a:lnTo>
                <a:cubicBezTo>
                  <a:pt x="18575" y="6174"/>
                  <a:pt x="18595" y="6126"/>
                  <a:pt x="18595" y="6066"/>
                </a:cubicBezTo>
                <a:cubicBezTo>
                  <a:pt x="18595" y="5978"/>
                  <a:pt x="18552" y="5910"/>
                  <a:pt x="18495" y="5886"/>
                </a:cubicBezTo>
                <a:lnTo>
                  <a:pt x="19125" y="72"/>
                </a:lnTo>
                <a:lnTo>
                  <a:pt x="19111" y="68"/>
                </a:lnTo>
                <a:lnTo>
                  <a:pt x="19100" y="56"/>
                </a:lnTo>
                <a:lnTo>
                  <a:pt x="14005" y="7547"/>
                </a:lnTo>
                <a:cubicBezTo>
                  <a:pt x="13985" y="7527"/>
                  <a:pt x="13962" y="7511"/>
                  <a:pt x="13937" y="7511"/>
                </a:cubicBezTo>
                <a:lnTo>
                  <a:pt x="13791" y="40"/>
                </a:lnTo>
                <a:lnTo>
                  <a:pt x="13791" y="0"/>
                </a:lnTo>
                <a:lnTo>
                  <a:pt x="9313" y="4680"/>
                </a:lnTo>
                <a:cubicBezTo>
                  <a:pt x="9290" y="4644"/>
                  <a:pt x="9256" y="4620"/>
                  <a:pt x="9216" y="4620"/>
                </a:cubicBezTo>
                <a:cubicBezTo>
                  <a:pt x="9196" y="4620"/>
                  <a:pt x="9176" y="4628"/>
                  <a:pt x="9159" y="4640"/>
                </a:cubicBezTo>
                <a:lnTo>
                  <a:pt x="7135" y="32"/>
                </a:lnTo>
                <a:lnTo>
                  <a:pt x="7110" y="52"/>
                </a:lnTo>
                <a:lnTo>
                  <a:pt x="9136" y="4660"/>
                </a:lnTo>
                <a:cubicBezTo>
                  <a:pt x="9105" y="4692"/>
                  <a:pt x="9085" y="4748"/>
                  <a:pt x="9085" y="4808"/>
                </a:cubicBezTo>
                <a:cubicBezTo>
                  <a:pt x="9085" y="4816"/>
                  <a:pt x="9085" y="4824"/>
                  <a:pt x="9088" y="4832"/>
                </a:cubicBezTo>
                <a:lnTo>
                  <a:pt x="4995" y="6246"/>
                </a:lnTo>
                <a:cubicBezTo>
                  <a:pt x="4992" y="6150"/>
                  <a:pt x="4935" y="6070"/>
                  <a:pt x="4866" y="6070"/>
                </a:cubicBezTo>
                <a:lnTo>
                  <a:pt x="4504" y="36"/>
                </a:lnTo>
                <a:lnTo>
                  <a:pt x="4475" y="40"/>
                </a:lnTo>
                <a:lnTo>
                  <a:pt x="4838" y="6074"/>
                </a:lnTo>
                <a:cubicBezTo>
                  <a:pt x="4778" y="6090"/>
                  <a:pt x="4729" y="6166"/>
                  <a:pt x="4729" y="6258"/>
                </a:cubicBezTo>
                <a:cubicBezTo>
                  <a:pt x="4729" y="6282"/>
                  <a:pt x="4732" y="6305"/>
                  <a:pt x="4741" y="6329"/>
                </a:cubicBezTo>
                <a:lnTo>
                  <a:pt x="2440" y="6956"/>
                </a:lnTo>
                <a:cubicBezTo>
                  <a:pt x="2429" y="6904"/>
                  <a:pt x="2403" y="6865"/>
                  <a:pt x="2369" y="6841"/>
                </a:cubicBezTo>
                <a:lnTo>
                  <a:pt x="3919" y="40"/>
                </a:lnTo>
                <a:lnTo>
                  <a:pt x="3890" y="28"/>
                </a:lnTo>
                <a:lnTo>
                  <a:pt x="2340" y="6829"/>
                </a:lnTo>
                <a:cubicBezTo>
                  <a:pt x="2332" y="6825"/>
                  <a:pt x="2323" y="6825"/>
                  <a:pt x="2315" y="6825"/>
                </a:cubicBezTo>
                <a:cubicBezTo>
                  <a:pt x="2300" y="6825"/>
                  <a:pt x="2286" y="6829"/>
                  <a:pt x="2272" y="6837"/>
                </a:cubicBezTo>
                <a:lnTo>
                  <a:pt x="26" y="16"/>
                </a:lnTo>
                <a:lnTo>
                  <a:pt x="0" y="32"/>
                </a:lnTo>
                <a:lnTo>
                  <a:pt x="2246" y="6853"/>
                </a:lnTo>
                <a:cubicBezTo>
                  <a:pt x="2206" y="6885"/>
                  <a:pt x="2181" y="6944"/>
                  <a:pt x="2181" y="7012"/>
                </a:cubicBezTo>
                <a:cubicBezTo>
                  <a:pt x="2181" y="7116"/>
                  <a:pt x="2240" y="7196"/>
                  <a:pt x="2312" y="7196"/>
                </a:cubicBezTo>
                <a:cubicBezTo>
                  <a:pt x="2383" y="7196"/>
                  <a:pt x="2443" y="7112"/>
                  <a:pt x="2443" y="7012"/>
                </a:cubicBezTo>
                <a:cubicBezTo>
                  <a:pt x="2443" y="7008"/>
                  <a:pt x="2443" y="7000"/>
                  <a:pt x="2443" y="6996"/>
                </a:cubicBezTo>
                <a:lnTo>
                  <a:pt x="4752" y="6361"/>
                </a:lnTo>
                <a:cubicBezTo>
                  <a:pt x="4775" y="6409"/>
                  <a:pt x="4815" y="6437"/>
                  <a:pt x="4861" y="6437"/>
                </a:cubicBezTo>
                <a:cubicBezTo>
                  <a:pt x="4872" y="6437"/>
                  <a:pt x="4883" y="6433"/>
                  <a:pt x="4892" y="6429"/>
                </a:cubicBezTo>
                <a:lnTo>
                  <a:pt x="7178" y="12655"/>
                </a:lnTo>
                <a:cubicBezTo>
                  <a:pt x="7144" y="12687"/>
                  <a:pt x="7124" y="12743"/>
                  <a:pt x="7124" y="12803"/>
                </a:cubicBezTo>
                <a:cubicBezTo>
                  <a:pt x="7124" y="12906"/>
                  <a:pt x="7184" y="12986"/>
                  <a:pt x="7255" y="12986"/>
                </a:cubicBezTo>
                <a:cubicBezTo>
                  <a:pt x="7329" y="12986"/>
                  <a:pt x="7386" y="12902"/>
                  <a:pt x="7386" y="12803"/>
                </a:cubicBezTo>
                <a:lnTo>
                  <a:pt x="11003" y="12311"/>
                </a:lnTo>
                <a:cubicBezTo>
                  <a:pt x="11008" y="12403"/>
                  <a:pt x="11065" y="12479"/>
                  <a:pt x="11134" y="12479"/>
                </a:cubicBezTo>
                <a:cubicBezTo>
                  <a:pt x="11145" y="12479"/>
                  <a:pt x="11157" y="12475"/>
                  <a:pt x="11165" y="12475"/>
                </a:cubicBezTo>
                <a:lnTo>
                  <a:pt x="13303" y="21588"/>
                </a:lnTo>
                <a:lnTo>
                  <a:pt x="13332" y="21576"/>
                </a:lnTo>
                <a:lnTo>
                  <a:pt x="11197" y="12463"/>
                </a:lnTo>
                <a:cubicBezTo>
                  <a:pt x="11220" y="12447"/>
                  <a:pt x="11240" y="12419"/>
                  <a:pt x="11254" y="12387"/>
                </a:cubicBezTo>
                <a:lnTo>
                  <a:pt x="19908" y="18944"/>
                </a:lnTo>
                <a:cubicBezTo>
                  <a:pt x="19905" y="18960"/>
                  <a:pt x="19902" y="18980"/>
                  <a:pt x="19902" y="19000"/>
                </a:cubicBezTo>
                <a:cubicBezTo>
                  <a:pt x="19902" y="19032"/>
                  <a:pt x="19908" y="19060"/>
                  <a:pt x="19919" y="19088"/>
                </a:cubicBezTo>
                <a:lnTo>
                  <a:pt x="16742" y="21564"/>
                </a:lnTo>
                <a:lnTo>
                  <a:pt x="16757" y="21600"/>
                </a:lnTo>
                <a:lnTo>
                  <a:pt x="19933" y="19120"/>
                </a:lnTo>
                <a:cubicBezTo>
                  <a:pt x="19942" y="19132"/>
                  <a:pt x="19950" y="19144"/>
                  <a:pt x="19959" y="19156"/>
                </a:cubicBezTo>
                <a:lnTo>
                  <a:pt x="18931" y="21572"/>
                </a:lnTo>
                <a:lnTo>
                  <a:pt x="18957" y="21592"/>
                </a:lnTo>
                <a:lnTo>
                  <a:pt x="19985" y="19172"/>
                </a:lnTo>
                <a:cubicBezTo>
                  <a:pt x="19999" y="19180"/>
                  <a:pt x="20016" y="19184"/>
                  <a:pt x="20033" y="19184"/>
                </a:cubicBezTo>
                <a:lnTo>
                  <a:pt x="20033" y="19184"/>
                </a:lnTo>
                <a:lnTo>
                  <a:pt x="20047" y="19188"/>
                </a:lnTo>
                <a:lnTo>
                  <a:pt x="20050" y="19180"/>
                </a:lnTo>
                <a:cubicBezTo>
                  <a:pt x="20116" y="19168"/>
                  <a:pt x="20167" y="19092"/>
                  <a:pt x="20167" y="18996"/>
                </a:cubicBezTo>
                <a:cubicBezTo>
                  <a:pt x="20167" y="18940"/>
                  <a:pt x="20147" y="18889"/>
                  <a:pt x="20119" y="18857"/>
                </a:cubicBezTo>
                <a:lnTo>
                  <a:pt x="21446" y="12663"/>
                </a:lnTo>
                <a:cubicBezTo>
                  <a:pt x="21454" y="12667"/>
                  <a:pt x="21463" y="12667"/>
                  <a:pt x="21469" y="12667"/>
                </a:cubicBezTo>
                <a:cubicBezTo>
                  <a:pt x="21543" y="12667"/>
                  <a:pt x="21600" y="12583"/>
                  <a:pt x="21600" y="12483"/>
                </a:cubicBezTo>
                <a:cubicBezTo>
                  <a:pt x="21600" y="12383"/>
                  <a:pt x="21540" y="12299"/>
                  <a:pt x="21469" y="12299"/>
                </a:cubicBezTo>
                <a:close/>
                <a:moveTo>
                  <a:pt x="21383" y="12339"/>
                </a:moveTo>
                <a:cubicBezTo>
                  <a:pt x="21372" y="12351"/>
                  <a:pt x="21360" y="12367"/>
                  <a:pt x="21355" y="12387"/>
                </a:cubicBezTo>
                <a:lnTo>
                  <a:pt x="14048" y="7751"/>
                </a:lnTo>
                <a:cubicBezTo>
                  <a:pt x="14054" y="7731"/>
                  <a:pt x="14057" y="7715"/>
                  <a:pt x="14057" y="7695"/>
                </a:cubicBezTo>
                <a:cubicBezTo>
                  <a:pt x="14057" y="7687"/>
                  <a:pt x="14057" y="7679"/>
                  <a:pt x="14054" y="7667"/>
                </a:cubicBezTo>
                <a:lnTo>
                  <a:pt x="18338" y="6130"/>
                </a:lnTo>
                <a:cubicBezTo>
                  <a:pt x="18358" y="6202"/>
                  <a:pt x="18403" y="6250"/>
                  <a:pt x="18460" y="6250"/>
                </a:cubicBezTo>
                <a:cubicBezTo>
                  <a:pt x="18483" y="6250"/>
                  <a:pt x="18503" y="6242"/>
                  <a:pt x="18520" y="6230"/>
                </a:cubicBezTo>
                <a:lnTo>
                  <a:pt x="21383" y="12339"/>
                </a:lnTo>
                <a:close/>
                <a:moveTo>
                  <a:pt x="11137" y="12112"/>
                </a:moveTo>
                <a:cubicBezTo>
                  <a:pt x="11068" y="12112"/>
                  <a:pt x="11014" y="12184"/>
                  <a:pt x="11005" y="12276"/>
                </a:cubicBezTo>
                <a:lnTo>
                  <a:pt x="7386" y="12767"/>
                </a:lnTo>
                <a:cubicBezTo>
                  <a:pt x="7378" y="12707"/>
                  <a:pt x="7347" y="12655"/>
                  <a:pt x="7307" y="12635"/>
                </a:cubicBezTo>
                <a:lnTo>
                  <a:pt x="9187" y="4988"/>
                </a:lnTo>
                <a:cubicBezTo>
                  <a:pt x="9196" y="4992"/>
                  <a:pt x="9207" y="4992"/>
                  <a:pt x="9216" y="4992"/>
                </a:cubicBezTo>
                <a:cubicBezTo>
                  <a:pt x="9264" y="4992"/>
                  <a:pt x="9307" y="4956"/>
                  <a:pt x="9330" y="4900"/>
                </a:cubicBezTo>
                <a:lnTo>
                  <a:pt x="13797" y="7639"/>
                </a:lnTo>
                <a:cubicBezTo>
                  <a:pt x="13794" y="7655"/>
                  <a:pt x="13791" y="7675"/>
                  <a:pt x="13791" y="7695"/>
                </a:cubicBezTo>
                <a:cubicBezTo>
                  <a:pt x="13791" y="7743"/>
                  <a:pt x="13805" y="7791"/>
                  <a:pt x="13828" y="7823"/>
                </a:cubicBezTo>
                <a:lnTo>
                  <a:pt x="11205" y="12140"/>
                </a:lnTo>
                <a:cubicBezTo>
                  <a:pt x="11182" y="12124"/>
                  <a:pt x="11162" y="12112"/>
                  <a:pt x="11137" y="12112"/>
                </a:cubicBezTo>
                <a:close/>
                <a:moveTo>
                  <a:pt x="18460" y="5878"/>
                </a:moveTo>
                <a:cubicBezTo>
                  <a:pt x="18386" y="5878"/>
                  <a:pt x="18329" y="5962"/>
                  <a:pt x="18329" y="6062"/>
                </a:cubicBezTo>
                <a:cubicBezTo>
                  <a:pt x="18329" y="6070"/>
                  <a:pt x="18329" y="6078"/>
                  <a:pt x="18332" y="6090"/>
                </a:cubicBezTo>
                <a:lnTo>
                  <a:pt x="14048" y="7627"/>
                </a:lnTo>
                <a:cubicBezTo>
                  <a:pt x="14042" y="7607"/>
                  <a:pt x="14034" y="7587"/>
                  <a:pt x="14025" y="7571"/>
                </a:cubicBezTo>
                <a:lnTo>
                  <a:pt x="19091" y="128"/>
                </a:lnTo>
                <a:lnTo>
                  <a:pt x="18466" y="5878"/>
                </a:lnTo>
                <a:cubicBezTo>
                  <a:pt x="18466" y="5878"/>
                  <a:pt x="18463" y="5878"/>
                  <a:pt x="18460" y="5878"/>
                </a:cubicBezTo>
                <a:close/>
                <a:moveTo>
                  <a:pt x="13763" y="80"/>
                </a:moveTo>
                <a:lnTo>
                  <a:pt x="13905" y="7511"/>
                </a:lnTo>
                <a:cubicBezTo>
                  <a:pt x="13862" y="7519"/>
                  <a:pt x="13828" y="7555"/>
                  <a:pt x="13808" y="7603"/>
                </a:cubicBezTo>
                <a:lnTo>
                  <a:pt x="9342" y="4864"/>
                </a:lnTo>
                <a:cubicBezTo>
                  <a:pt x="9344" y="4848"/>
                  <a:pt x="9347" y="4828"/>
                  <a:pt x="9347" y="4808"/>
                </a:cubicBezTo>
                <a:cubicBezTo>
                  <a:pt x="9347" y="4772"/>
                  <a:pt x="9339" y="4740"/>
                  <a:pt x="9327" y="4712"/>
                </a:cubicBezTo>
                <a:lnTo>
                  <a:pt x="13763" y="80"/>
                </a:lnTo>
                <a:close/>
                <a:moveTo>
                  <a:pt x="4921" y="6413"/>
                </a:moveTo>
                <a:cubicBezTo>
                  <a:pt x="4958" y="6389"/>
                  <a:pt x="4983" y="6341"/>
                  <a:pt x="4992" y="6282"/>
                </a:cubicBezTo>
                <a:lnTo>
                  <a:pt x="9093" y="4868"/>
                </a:lnTo>
                <a:cubicBezTo>
                  <a:pt x="9105" y="4916"/>
                  <a:pt x="9130" y="4952"/>
                  <a:pt x="9162" y="4972"/>
                </a:cubicBezTo>
                <a:lnTo>
                  <a:pt x="7281" y="12623"/>
                </a:lnTo>
                <a:cubicBezTo>
                  <a:pt x="7272" y="12623"/>
                  <a:pt x="7267" y="12619"/>
                  <a:pt x="7258" y="12619"/>
                </a:cubicBezTo>
                <a:cubicBezTo>
                  <a:pt x="7238" y="12619"/>
                  <a:pt x="7221" y="12623"/>
                  <a:pt x="7204" y="12635"/>
                </a:cubicBezTo>
                <a:lnTo>
                  <a:pt x="4921" y="6413"/>
                </a:lnTo>
                <a:close/>
                <a:moveTo>
                  <a:pt x="11262" y="12351"/>
                </a:moveTo>
                <a:cubicBezTo>
                  <a:pt x="11265" y="12335"/>
                  <a:pt x="11268" y="12315"/>
                  <a:pt x="11268" y="12299"/>
                </a:cubicBezTo>
                <a:cubicBezTo>
                  <a:pt x="11268" y="12244"/>
                  <a:pt x="11251" y="12196"/>
                  <a:pt x="11225" y="12164"/>
                </a:cubicBezTo>
                <a:lnTo>
                  <a:pt x="13848" y="7851"/>
                </a:lnTo>
                <a:cubicBezTo>
                  <a:pt x="13868" y="7871"/>
                  <a:pt x="13894" y="7883"/>
                  <a:pt x="13922" y="7883"/>
                </a:cubicBezTo>
                <a:cubicBezTo>
                  <a:pt x="13948" y="7883"/>
                  <a:pt x="13971" y="7871"/>
                  <a:pt x="13991" y="7855"/>
                </a:cubicBezTo>
                <a:lnTo>
                  <a:pt x="19936" y="18877"/>
                </a:lnTo>
                <a:cubicBezTo>
                  <a:pt x="19927" y="18889"/>
                  <a:pt x="19922" y="18900"/>
                  <a:pt x="19919" y="18912"/>
                </a:cubicBezTo>
                <a:lnTo>
                  <a:pt x="11262" y="12351"/>
                </a:lnTo>
                <a:close/>
                <a:moveTo>
                  <a:pt x="20093" y="18837"/>
                </a:moveTo>
                <a:cubicBezTo>
                  <a:pt x="20076" y="18825"/>
                  <a:pt x="20056" y="18817"/>
                  <a:pt x="20033" y="18817"/>
                </a:cubicBezTo>
                <a:cubicBezTo>
                  <a:pt x="20005" y="18817"/>
                  <a:pt x="19979" y="18829"/>
                  <a:pt x="19959" y="18849"/>
                </a:cubicBezTo>
                <a:lnTo>
                  <a:pt x="14014" y="7831"/>
                </a:lnTo>
                <a:cubicBezTo>
                  <a:pt x="14022" y="7819"/>
                  <a:pt x="14031" y="7807"/>
                  <a:pt x="14037" y="7791"/>
                </a:cubicBezTo>
                <a:lnTo>
                  <a:pt x="21343" y="12427"/>
                </a:lnTo>
                <a:cubicBezTo>
                  <a:pt x="21337" y="12447"/>
                  <a:pt x="21335" y="12463"/>
                  <a:pt x="21335" y="12483"/>
                </a:cubicBezTo>
                <a:cubicBezTo>
                  <a:pt x="21335" y="12559"/>
                  <a:pt x="21369" y="12627"/>
                  <a:pt x="21414" y="12655"/>
                </a:cubicBezTo>
                <a:lnTo>
                  <a:pt x="20093" y="18837"/>
                </a:ln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A87F64-D006-4F4F-8F5B-DFD6DF657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59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B485F-5CB7-41D4-A8E5-12A2E8834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43015-0DBB-4336-A588-7CE6A072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6674F-401A-4284-A28A-2B94571C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C693C-EC43-43AD-980E-77A0CC7E1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6A93-EC53-4F72-A64D-2D80C5108D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92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45D91-8AA0-4246-B287-9EBDB471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605D-94B3-49D6-86A4-6E8C445B7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A5665-0D4D-4932-A68F-5A3DD02CF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78EC8-EFAA-4C0B-A63C-1349F971E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2C144-8252-470C-9E0D-6A4F2AA1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E149D-AA49-4E84-9267-00888CFE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6A93-EC53-4F72-A64D-2D80C5108DBA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2D13D13C-CEED-416B-9A67-FE5AEF100BF3}"/>
              </a:ext>
            </a:extLst>
          </p:cNvPr>
          <p:cNvSpPr/>
          <p:nvPr userDrawn="1"/>
        </p:nvSpPr>
        <p:spPr>
          <a:xfrm>
            <a:off x="-1" y="0"/>
            <a:ext cx="9438641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69" y="12299"/>
                </a:moveTo>
                <a:cubicBezTo>
                  <a:pt x="21446" y="12299"/>
                  <a:pt x="21426" y="12307"/>
                  <a:pt x="21409" y="12319"/>
                </a:cubicBezTo>
                <a:lnTo>
                  <a:pt x="18546" y="6210"/>
                </a:lnTo>
                <a:cubicBezTo>
                  <a:pt x="18575" y="6174"/>
                  <a:pt x="18595" y="6126"/>
                  <a:pt x="18595" y="6066"/>
                </a:cubicBezTo>
                <a:cubicBezTo>
                  <a:pt x="18595" y="5978"/>
                  <a:pt x="18552" y="5910"/>
                  <a:pt x="18495" y="5886"/>
                </a:cubicBezTo>
                <a:lnTo>
                  <a:pt x="19125" y="72"/>
                </a:lnTo>
                <a:lnTo>
                  <a:pt x="19111" y="68"/>
                </a:lnTo>
                <a:lnTo>
                  <a:pt x="19100" y="56"/>
                </a:lnTo>
                <a:lnTo>
                  <a:pt x="14005" y="7547"/>
                </a:lnTo>
                <a:cubicBezTo>
                  <a:pt x="13985" y="7527"/>
                  <a:pt x="13962" y="7511"/>
                  <a:pt x="13937" y="7511"/>
                </a:cubicBezTo>
                <a:lnTo>
                  <a:pt x="13791" y="40"/>
                </a:lnTo>
                <a:lnTo>
                  <a:pt x="13791" y="0"/>
                </a:lnTo>
                <a:lnTo>
                  <a:pt x="9313" y="4680"/>
                </a:lnTo>
                <a:cubicBezTo>
                  <a:pt x="9290" y="4644"/>
                  <a:pt x="9256" y="4620"/>
                  <a:pt x="9216" y="4620"/>
                </a:cubicBezTo>
                <a:cubicBezTo>
                  <a:pt x="9196" y="4620"/>
                  <a:pt x="9176" y="4628"/>
                  <a:pt x="9159" y="4640"/>
                </a:cubicBezTo>
                <a:lnTo>
                  <a:pt x="7135" y="32"/>
                </a:lnTo>
                <a:lnTo>
                  <a:pt x="7110" y="52"/>
                </a:lnTo>
                <a:lnTo>
                  <a:pt x="9136" y="4660"/>
                </a:lnTo>
                <a:cubicBezTo>
                  <a:pt x="9105" y="4692"/>
                  <a:pt x="9085" y="4748"/>
                  <a:pt x="9085" y="4808"/>
                </a:cubicBezTo>
                <a:cubicBezTo>
                  <a:pt x="9085" y="4816"/>
                  <a:pt x="9085" y="4824"/>
                  <a:pt x="9088" y="4832"/>
                </a:cubicBezTo>
                <a:lnTo>
                  <a:pt x="4995" y="6246"/>
                </a:lnTo>
                <a:cubicBezTo>
                  <a:pt x="4992" y="6150"/>
                  <a:pt x="4935" y="6070"/>
                  <a:pt x="4866" y="6070"/>
                </a:cubicBezTo>
                <a:lnTo>
                  <a:pt x="4504" y="36"/>
                </a:lnTo>
                <a:lnTo>
                  <a:pt x="4475" y="40"/>
                </a:lnTo>
                <a:lnTo>
                  <a:pt x="4838" y="6074"/>
                </a:lnTo>
                <a:cubicBezTo>
                  <a:pt x="4778" y="6090"/>
                  <a:pt x="4729" y="6166"/>
                  <a:pt x="4729" y="6258"/>
                </a:cubicBezTo>
                <a:cubicBezTo>
                  <a:pt x="4729" y="6282"/>
                  <a:pt x="4732" y="6305"/>
                  <a:pt x="4741" y="6329"/>
                </a:cubicBezTo>
                <a:lnTo>
                  <a:pt x="2440" y="6956"/>
                </a:lnTo>
                <a:cubicBezTo>
                  <a:pt x="2429" y="6904"/>
                  <a:pt x="2403" y="6865"/>
                  <a:pt x="2369" y="6841"/>
                </a:cubicBezTo>
                <a:lnTo>
                  <a:pt x="3919" y="40"/>
                </a:lnTo>
                <a:lnTo>
                  <a:pt x="3890" y="28"/>
                </a:lnTo>
                <a:lnTo>
                  <a:pt x="2340" y="6829"/>
                </a:lnTo>
                <a:cubicBezTo>
                  <a:pt x="2332" y="6825"/>
                  <a:pt x="2323" y="6825"/>
                  <a:pt x="2315" y="6825"/>
                </a:cubicBezTo>
                <a:cubicBezTo>
                  <a:pt x="2300" y="6825"/>
                  <a:pt x="2286" y="6829"/>
                  <a:pt x="2272" y="6837"/>
                </a:cubicBezTo>
                <a:lnTo>
                  <a:pt x="26" y="16"/>
                </a:lnTo>
                <a:lnTo>
                  <a:pt x="0" y="32"/>
                </a:lnTo>
                <a:lnTo>
                  <a:pt x="2246" y="6853"/>
                </a:lnTo>
                <a:cubicBezTo>
                  <a:pt x="2206" y="6885"/>
                  <a:pt x="2181" y="6944"/>
                  <a:pt x="2181" y="7012"/>
                </a:cubicBezTo>
                <a:cubicBezTo>
                  <a:pt x="2181" y="7116"/>
                  <a:pt x="2240" y="7196"/>
                  <a:pt x="2312" y="7196"/>
                </a:cubicBezTo>
                <a:cubicBezTo>
                  <a:pt x="2383" y="7196"/>
                  <a:pt x="2443" y="7112"/>
                  <a:pt x="2443" y="7012"/>
                </a:cubicBezTo>
                <a:cubicBezTo>
                  <a:pt x="2443" y="7008"/>
                  <a:pt x="2443" y="7000"/>
                  <a:pt x="2443" y="6996"/>
                </a:cubicBezTo>
                <a:lnTo>
                  <a:pt x="4752" y="6361"/>
                </a:lnTo>
                <a:cubicBezTo>
                  <a:pt x="4775" y="6409"/>
                  <a:pt x="4815" y="6437"/>
                  <a:pt x="4861" y="6437"/>
                </a:cubicBezTo>
                <a:cubicBezTo>
                  <a:pt x="4872" y="6437"/>
                  <a:pt x="4883" y="6433"/>
                  <a:pt x="4892" y="6429"/>
                </a:cubicBezTo>
                <a:lnTo>
                  <a:pt x="7178" y="12655"/>
                </a:lnTo>
                <a:cubicBezTo>
                  <a:pt x="7144" y="12687"/>
                  <a:pt x="7124" y="12743"/>
                  <a:pt x="7124" y="12803"/>
                </a:cubicBezTo>
                <a:cubicBezTo>
                  <a:pt x="7124" y="12906"/>
                  <a:pt x="7184" y="12986"/>
                  <a:pt x="7255" y="12986"/>
                </a:cubicBezTo>
                <a:cubicBezTo>
                  <a:pt x="7329" y="12986"/>
                  <a:pt x="7386" y="12902"/>
                  <a:pt x="7386" y="12803"/>
                </a:cubicBezTo>
                <a:lnTo>
                  <a:pt x="11003" y="12311"/>
                </a:lnTo>
                <a:cubicBezTo>
                  <a:pt x="11008" y="12403"/>
                  <a:pt x="11065" y="12479"/>
                  <a:pt x="11134" y="12479"/>
                </a:cubicBezTo>
                <a:cubicBezTo>
                  <a:pt x="11145" y="12479"/>
                  <a:pt x="11157" y="12475"/>
                  <a:pt x="11165" y="12475"/>
                </a:cubicBezTo>
                <a:lnTo>
                  <a:pt x="13303" y="21588"/>
                </a:lnTo>
                <a:lnTo>
                  <a:pt x="13332" y="21576"/>
                </a:lnTo>
                <a:lnTo>
                  <a:pt x="11197" y="12463"/>
                </a:lnTo>
                <a:cubicBezTo>
                  <a:pt x="11220" y="12447"/>
                  <a:pt x="11240" y="12419"/>
                  <a:pt x="11254" y="12387"/>
                </a:cubicBezTo>
                <a:lnTo>
                  <a:pt x="19908" y="18944"/>
                </a:lnTo>
                <a:cubicBezTo>
                  <a:pt x="19905" y="18960"/>
                  <a:pt x="19902" y="18980"/>
                  <a:pt x="19902" y="19000"/>
                </a:cubicBezTo>
                <a:cubicBezTo>
                  <a:pt x="19902" y="19032"/>
                  <a:pt x="19908" y="19060"/>
                  <a:pt x="19919" y="19088"/>
                </a:cubicBezTo>
                <a:lnTo>
                  <a:pt x="16742" y="21564"/>
                </a:lnTo>
                <a:lnTo>
                  <a:pt x="16757" y="21600"/>
                </a:lnTo>
                <a:lnTo>
                  <a:pt x="19933" y="19120"/>
                </a:lnTo>
                <a:cubicBezTo>
                  <a:pt x="19942" y="19132"/>
                  <a:pt x="19950" y="19144"/>
                  <a:pt x="19959" y="19156"/>
                </a:cubicBezTo>
                <a:lnTo>
                  <a:pt x="18931" y="21572"/>
                </a:lnTo>
                <a:lnTo>
                  <a:pt x="18957" y="21592"/>
                </a:lnTo>
                <a:lnTo>
                  <a:pt x="19985" y="19172"/>
                </a:lnTo>
                <a:cubicBezTo>
                  <a:pt x="19999" y="19180"/>
                  <a:pt x="20016" y="19184"/>
                  <a:pt x="20033" y="19184"/>
                </a:cubicBezTo>
                <a:lnTo>
                  <a:pt x="20033" y="19184"/>
                </a:lnTo>
                <a:lnTo>
                  <a:pt x="20047" y="19188"/>
                </a:lnTo>
                <a:lnTo>
                  <a:pt x="20050" y="19180"/>
                </a:lnTo>
                <a:cubicBezTo>
                  <a:pt x="20116" y="19168"/>
                  <a:pt x="20167" y="19092"/>
                  <a:pt x="20167" y="18996"/>
                </a:cubicBezTo>
                <a:cubicBezTo>
                  <a:pt x="20167" y="18940"/>
                  <a:pt x="20147" y="18889"/>
                  <a:pt x="20119" y="18857"/>
                </a:cubicBezTo>
                <a:lnTo>
                  <a:pt x="21446" y="12663"/>
                </a:lnTo>
                <a:cubicBezTo>
                  <a:pt x="21454" y="12667"/>
                  <a:pt x="21463" y="12667"/>
                  <a:pt x="21469" y="12667"/>
                </a:cubicBezTo>
                <a:cubicBezTo>
                  <a:pt x="21543" y="12667"/>
                  <a:pt x="21600" y="12583"/>
                  <a:pt x="21600" y="12483"/>
                </a:cubicBezTo>
                <a:cubicBezTo>
                  <a:pt x="21600" y="12383"/>
                  <a:pt x="21540" y="12299"/>
                  <a:pt x="21469" y="12299"/>
                </a:cubicBezTo>
                <a:close/>
                <a:moveTo>
                  <a:pt x="21383" y="12339"/>
                </a:moveTo>
                <a:cubicBezTo>
                  <a:pt x="21372" y="12351"/>
                  <a:pt x="21360" y="12367"/>
                  <a:pt x="21355" y="12387"/>
                </a:cubicBezTo>
                <a:lnTo>
                  <a:pt x="14048" y="7751"/>
                </a:lnTo>
                <a:cubicBezTo>
                  <a:pt x="14054" y="7731"/>
                  <a:pt x="14057" y="7715"/>
                  <a:pt x="14057" y="7695"/>
                </a:cubicBezTo>
                <a:cubicBezTo>
                  <a:pt x="14057" y="7687"/>
                  <a:pt x="14057" y="7679"/>
                  <a:pt x="14054" y="7667"/>
                </a:cubicBezTo>
                <a:lnTo>
                  <a:pt x="18338" y="6130"/>
                </a:lnTo>
                <a:cubicBezTo>
                  <a:pt x="18358" y="6202"/>
                  <a:pt x="18403" y="6250"/>
                  <a:pt x="18460" y="6250"/>
                </a:cubicBezTo>
                <a:cubicBezTo>
                  <a:pt x="18483" y="6250"/>
                  <a:pt x="18503" y="6242"/>
                  <a:pt x="18520" y="6230"/>
                </a:cubicBezTo>
                <a:lnTo>
                  <a:pt x="21383" y="12339"/>
                </a:lnTo>
                <a:close/>
                <a:moveTo>
                  <a:pt x="11137" y="12112"/>
                </a:moveTo>
                <a:cubicBezTo>
                  <a:pt x="11068" y="12112"/>
                  <a:pt x="11014" y="12184"/>
                  <a:pt x="11005" y="12276"/>
                </a:cubicBezTo>
                <a:lnTo>
                  <a:pt x="7386" y="12767"/>
                </a:lnTo>
                <a:cubicBezTo>
                  <a:pt x="7378" y="12707"/>
                  <a:pt x="7347" y="12655"/>
                  <a:pt x="7307" y="12635"/>
                </a:cubicBezTo>
                <a:lnTo>
                  <a:pt x="9187" y="4988"/>
                </a:lnTo>
                <a:cubicBezTo>
                  <a:pt x="9196" y="4992"/>
                  <a:pt x="9207" y="4992"/>
                  <a:pt x="9216" y="4992"/>
                </a:cubicBezTo>
                <a:cubicBezTo>
                  <a:pt x="9264" y="4992"/>
                  <a:pt x="9307" y="4956"/>
                  <a:pt x="9330" y="4900"/>
                </a:cubicBezTo>
                <a:lnTo>
                  <a:pt x="13797" y="7639"/>
                </a:lnTo>
                <a:cubicBezTo>
                  <a:pt x="13794" y="7655"/>
                  <a:pt x="13791" y="7675"/>
                  <a:pt x="13791" y="7695"/>
                </a:cubicBezTo>
                <a:cubicBezTo>
                  <a:pt x="13791" y="7743"/>
                  <a:pt x="13805" y="7791"/>
                  <a:pt x="13828" y="7823"/>
                </a:cubicBezTo>
                <a:lnTo>
                  <a:pt x="11205" y="12140"/>
                </a:lnTo>
                <a:cubicBezTo>
                  <a:pt x="11182" y="12124"/>
                  <a:pt x="11162" y="12112"/>
                  <a:pt x="11137" y="12112"/>
                </a:cubicBezTo>
                <a:close/>
                <a:moveTo>
                  <a:pt x="18460" y="5878"/>
                </a:moveTo>
                <a:cubicBezTo>
                  <a:pt x="18386" y="5878"/>
                  <a:pt x="18329" y="5962"/>
                  <a:pt x="18329" y="6062"/>
                </a:cubicBezTo>
                <a:cubicBezTo>
                  <a:pt x="18329" y="6070"/>
                  <a:pt x="18329" y="6078"/>
                  <a:pt x="18332" y="6090"/>
                </a:cubicBezTo>
                <a:lnTo>
                  <a:pt x="14048" y="7627"/>
                </a:lnTo>
                <a:cubicBezTo>
                  <a:pt x="14042" y="7607"/>
                  <a:pt x="14034" y="7587"/>
                  <a:pt x="14025" y="7571"/>
                </a:cubicBezTo>
                <a:lnTo>
                  <a:pt x="19091" y="128"/>
                </a:lnTo>
                <a:lnTo>
                  <a:pt x="18466" y="5878"/>
                </a:lnTo>
                <a:cubicBezTo>
                  <a:pt x="18466" y="5878"/>
                  <a:pt x="18463" y="5878"/>
                  <a:pt x="18460" y="5878"/>
                </a:cubicBezTo>
                <a:close/>
                <a:moveTo>
                  <a:pt x="13763" y="80"/>
                </a:moveTo>
                <a:lnTo>
                  <a:pt x="13905" y="7511"/>
                </a:lnTo>
                <a:cubicBezTo>
                  <a:pt x="13862" y="7519"/>
                  <a:pt x="13828" y="7555"/>
                  <a:pt x="13808" y="7603"/>
                </a:cubicBezTo>
                <a:lnTo>
                  <a:pt x="9342" y="4864"/>
                </a:lnTo>
                <a:cubicBezTo>
                  <a:pt x="9344" y="4848"/>
                  <a:pt x="9347" y="4828"/>
                  <a:pt x="9347" y="4808"/>
                </a:cubicBezTo>
                <a:cubicBezTo>
                  <a:pt x="9347" y="4772"/>
                  <a:pt x="9339" y="4740"/>
                  <a:pt x="9327" y="4712"/>
                </a:cubicBezTo>
                <a:lnTo>
                  <a:pt x="13763" y="80"/>
                </a:lnTo>
                <a:close/>
                <a:moveTo>
                  <a:pt x="4921" y="6413"/>
                </a:moveTo>
                <a:cubicBezTo>
                  <a:pt x="4958" y="6389"/>
                  <a:pt x="4983" y="6341"/>
                  <a:pt x="4992" y="6282"/>
                </a:cubicBezTo>
                <a:lnTo>
                  <a:pt x="9093" y="4868"/>
                </a:lnTo>
                <a:cubicBezTo>
                  <a:pt x="9105" y="4916"/>
                  <a:pt x="9130" y="4952"/>
                  <a:pt x="9162" y="4972"/>
                </a:cubicBezTo>
                <a:lnTo>
                  <a:pt x="7281" y="12623"/>
                </a:lnTo>
                <a:cubicBezTo>
                  <a:pt x="7272" y="12623"/>
                  <a:pt x="7267" y="12619"/>
                  <a:pt x="7258" y="12619"/>
                </a:cubicBezTo>
                <a:cubicBezTo>
                  <a:pt x="7238" y="12619"/>
                  <a:pt x="7221" y="12623"/>
                  <a:pt x="7204" y="12635"/>
                </a:cubicBezTo>
                <a:lnTo>
                  <a:pt x="4921" y="6413"/>
                </a:lnTo>
                <a:close/>
                <a:moveTo>
                  <a:pt x="11262" y="12351"/>
                </a:moveTo>
                <a:cubicBezTo>
                  <a:pt x="11265" y="12335"/>
                  <a:pt x="11268" y="12315"/>
                  <a:pt x="11268" y="12299"/>
                </a:cubicBezTo>
                <a:cubicBezTo>
                  <a:pt x="11268" y="12244"/>
                  <a:pt x="11251" y="12196"/>
                  <a:pt x="11225" y="12164"/>
                </a:cubicBezTo>
                <a:lnTo>
                  <a:pt x="13848" y="7851"/>
                </a:lnTo>
                <a:cubicBezTo>
                  <a:pt x="13868" y="7871"/>
                  <a:pt x="13894" y="7883"/>
                  <a:pt x="13922" y="7883"/>
                </a:cubicBezTo>
                <a:cubicBezTo>
                  <a:pt x="13948" y="7883"/>
                  <a:pt x="13971" y="7871"/>
                  <a:pt x="13991" y="7855"/>
                </a:cubicBezTo>
                <a:lnTo>
                  <a:pt x="19936" y="18877"/>
                </a:lnTo>
                <a:cubicBezTo>
                  <a:pt x="19927" y="18889"/>
                  <a:pt x="19922" y="18900"/>
                  <a:pt x="19919" y="18912"/>
                </a:cubicBezTo>
                <a:lnTo>
                  <a:pt x="11262" y="12351"/>
                </a:lnTo>
                <a:close/>
                <a:moveTo>
                  <a:pt x="20093" y="18837"/>
                </a:moveTo>
                <a:cubicBezTo>
                  <a:pt x="20076" y="18825"/>
                  <a:pt x="20056" y="18817"/>
                  <a:pt x="20033" y="18817"/>
                </a:cubicBezTo>
                <a:cubicBezTo>
                  <a:pt x="20005" y="18817"/>
                  <a:pt x="19979" y="18829"/>
                  <a:pt x="19959" y="18849"/>
                </a:cubicBezTo>
                <a:lnTo>
                  <a:pt x="14014" y="7831"/>
                </a:lnTo>
                <a:cubicBezTo>
                  <a:pt x="14022" y="7819"/>
                  <a:pt x="14031" y="7807"/>
                  <a:pt x="14037" y="7791"/>
                </a:cubicBezTo>
                <a:lnTo>
                  <a:pt x="21343" y="12427"/>
                </a:lnTo>
                <a:cubicBezTo>
                  <a:pt x="21337" y="12447"/>
                  <a:pt x="21335" y="12463"/>
                  <a:pt x="21335" y="12483"/>
                </a:cubicBezTo>
                <a:cubicBezTo>
                  <a:pt x="21335" y="12559"/>
                  <a:pt x="21369" y="12627"/>
                  <a:pt x="21414" y="12655"/>
                </a:cubicBezTo>
                <a:lnTo>
                  <a:pt x="20093" y="18837"/>
                </a:ln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664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5D9D37-CC15-4A3B-BB1B-42BA51A0B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259D8F-8AB0-48C8-95FE-38DB5245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5B722-8E66-4E10-A0BA-A7329D3B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6A93-EC53-4F72-A64D-2D80C5108DB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Shape">
            <a:extLst>
              <a:ext uri="{FF2B5EF4-FFF2-40B4-BE49-F238E27FC236}">
                <a16:creationId xmlns:a16="http://schemas.microsoft.com/office/drawing/2014/main" id="{24AF8FA7-26E3-430B-927F-26B86192B3ED}"/>
              </a:ext>
            </a:extLst>
          </p:cNvPr>
          <p:cNvSpPr/>
          <p:nvPr userDrawn="1"/>
        </p:nvSpPr>
        <p:spPr>
          <a:xfrm>
            <a:off x="-1" y="0"/>
            <a:ext cx="9438641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69" y="12299"/>
                </a:moveTo>
                <a:cubicBezTo>
                  <a:pt x="21446" y="12299"/>
                  <a:pt x="21426" y="12307"/>
                  <a:pt x="21409" y="12319"/>
                </a:cubicBezTo>
                <a:lnTo>
                  <a:pt x="18546" y="6210"/>
                </a:lnTo>
                <a:cubicBezTo>
                  <a:pt x="18575" y="6174"/>
                  <a:pt x="18595" y="6126"/>
                  <a:pt x="18595" y="6066"/>
                </a:cubicBezTo>
                <a:cubicBezTo>
                  <a:pt x="18595" y="5978"/>
                  <a:pt x="18552" y="5910"/>
                  <a:pt x="18495" y="5886"/>
                </a:cubicBezTo>
                <a:lnTo>
                  <a:pt x="19125" y="72"/>
                </a:lnTo>
                <a:lnTo>
                  <a:pt x="19111" y="68"/>
                </a:lnTo>
                <a:lnTo>
                  <a:pt x="19100" y="56"/>
                </a:lnTo>
                <a:lnTo>
                  <a:pt x="14005" y="7547"/>
                </a:lnTo>
                <a:cubicBezTo>
                  <a:pt x="13985" y="7527"/>
                  <a:pt x="13962" y="7511"/>
                  <a:pt x="13937" y="7511"/>
                </a:cubicBezTo>
                <a:lnTo>
                  <a:pt x="13791" y="40"/>
                </a:lnTo>
                <a:lnTo>
                  <a:pt x="13791" y="0"/>
                </a:lnTo>
                <a:lnTo>
                  <a:pt x="9313" y="4680"/>
                </a:lnTo>
                <a:cubicBezTo>
                  <a:pt x="9290" y="4644"/>
                  <a:pt x="9256" y="4620"/>
                  <a:pt x="9216" y="4620"/>
                </a:cubicBezTo>
                <a:cubicBezTo>
                  <a:pt x="9196" y="4620"/>
                  <a:pt x="9176" y="4628"/>
                  <a:pt x="9159" y="4640"/>
                </a:cubicBezTo>
                <a:lnTo>
                  <a:pt x="7135" y="32"/>
                </a:lnTo>
                <a:lnTo>
                  <a:pt x="7110" y="52"/>
                </a:lnTo>
                <a:lnTo>
                  <a:pt x="9136" y="4660"/>
                </a:lnTo>
                <a:cubicBezTo>
                  <a:pt x="9105" y="4692"/>
                  <a:pt x="9085" y="4748"/>
                  <a:pt x="9085" y="4808"/>
                </a:cubicBezTo>
                <a:cubicBezTo>
                  <a:pt x="9085" y="4816"/>
                  <a:pt x="9085" y="4824"/>
                  <a:pt x="9088" y="4832"/>
                </a:cubicBezTo>
                <a:lnTo>
                  <a:pt x="4995" y="6246"/>
                </a:lnTo>
                <a:cubicBezTo>
                  <a:pt x="4992" y="6150"/>
                  <a:pt x="4935" y="6070"/>
                  <a:pt x="4866" y="6070"/>
                </a:cubicBezTo>
                <a:lnTo>
                  <a:pt x="4504" y="36"/>
                </a:lnTo>
                <a:lnTo>
                  <a:pt x="4475" y="40"/>
                </a:lnTo>
                <a:lnTo>
                  <a:pt x="4838" y="6074"/>
                </a:lnTo>
                <a:cubicBezTo>
                  <a:pt x="4778" y="6090"/>
                  <a:pt x="4729" y="6166"/>
                  <a:pt x="4729" y="6258"/>
                </a:cubicBezTo>
                <a:cubicBezTo>
                  <a:pt x="4729" y="6282"/>
                  <a:pt x="4732" y="6305"/>
                  <a:pt x="4741" y="6329"/>
                </a:cubicBezTo>
                <a:lnTo>
                  <a:pt x="2440" y="6956"/>
                </a:lnTo>
                <a:cubicBezTo>
                  <a:pt x="2429" y="6904"/>
                  <a:pt x="2403" y="6865"/>
                  <a:pt x="2369" y="6841"/>
                </a:cubicBezTo>
                <a:lnTo>
                  <a:pt x="3919" y="40"/>
                </a:lnTo>
                <a:lnTo>
                  <a:pt x="3890" y="28"/>
                </a:lnTo>
                <a:lnTo>
                  <a:pt x="2340" y="6829"/>
                </a:lnTo>
                <a:cubicBezTo>
                  <a:pt x="2332" y="6825"/>
                  <a:pt x="2323" y="6825"/>
                  <a:pt x="2315" y="6825"/>
                </a:cubicBezTo>
                <a:cubicBezTo>
                  <a:pt x="2300" y="6825"/>
                  <a:pt x="2286" y="6829"/>
                  <a:pt x="2272" y="6837"/>
                </a:cubicBezTo>
                <a:lnTo>
                  <a:pt x="26" y="16"/>
                </a:lnTo>
                <a:lnTo>
                  <a:pt x="0" y="32"/>
                </a:lnTo>
                <a:lnTo>
                  <a:pt x="2246" y="6853"/>
                </a:lnTo>
                <a:cubicBezTo>
                  <a:pt x="2206" y="6885"/>
                  <a:pt x="2181" y="6944"/>
                  <a:pt x="2181" y="7012"/>
                </a:cubicBezTo>
                <a:cubicBezTo>
                  <a:pt x="2181" y="7116"/>
                  <a:pt x="2240" y="7196"/>
                  <a:pt x="2312" y="7196"/>
                </a:cubicBezTo>
                <a:cubicBezTo>
                  <a:pt x="2383" y="7196"/>
                  <a:pt x="2443" y="7112"/>
                  <a:pt x="2443" y="7012"/>
                </a:cubicBezTo>
                <a:cubicBezTo>
                  <a:pt x="2443" y="7008"/>
                  <a:pt x="2443" y="7000"/>
                  <a:pt x="2443" y="6996"/>
                </a:cubicBezTo>
                <a:lnTo>
                  <a:pt x="4752" y="6361"/>
                </a:lnTo>
                <a:cubicBezTo>
                  <a:pt x="4775" y="6409"/>
                  <a:pt x="4815" y="6437"/>
                  <a:pt x="4861" y="6437"/>
                </a:cubicBezTo>
                <a:cubicBezTo>
                  <a:pt x="4872" y="6437"/>
                  <a:pt x="4883" y="6433"/>
                  <a:pt x="4892" y="6429"/>
                </a:cubicBezTo>
                <a:lnTo>
                  <a:pt x="7178" y="12655"/>
                </a:lnTo>
                <a:cubicBezTo>
                  <a:pt x="7144" y="12687"/>
                  <a:pt x="7124" y="12743"/>
                  <a:pt x="7124" y="12803"/>
                </a:cubicBezTo>
                <a:cubicBezTo>
                  <a:pt x="7124" y="12906"/>
                  <a:pt x="7184" y="12986"/>
                  <a:pt x="7255" y="12986"/>
                </a:cubicBezTo>
                <a:cubicBezTo>
                  <a:pt x="7329" y="12986"/>
                  <a:pt x="7386" y="12902"/>
                  <a:pt x="7386" y="12803"/>
                </a:cubicBezTo>
                <a:lnTo>
                  <a:pt x="11003" y="12311"/>
                </a:lnTo>
                <a:cubicBezTo>
                  <a:pt x="11008" y="12403"/>
                  <a:pt x="11065" y="12479"/>
                  <a:pt x="11134" y="12479"/>
                </a:cubicBezTo>
                <a:cubicBezTo>
                  <a:pt x="11145" y="12479"/>
                  <a:pt x="11157" y="12475"/>
                  <a:pt x="11165" y="12475"/>
                </a:cubicBezTo>
                <a:lnTo>
                  <a:pt x="13303" y="21588"/>
                </a:lnTo>
                <a:lnTo>
                  <a:pt x="13332" y="21576"/>
                </a:lnTo>
                <a:lnTo>
                  <a:pt x="11197" y="12463"/>
                </a:lnTo>
                <a:cubicBezTo>
                  <a:pt x="11220" y="12447"/>
                  <a:pt x="11240" y="12419"/>
                  <a:pt x="11254" y="12387"/>
                </a:cubicBezTo>
                <a:lnTo>
                  <a:pt x="19908" y="18944"/>
                </a:lnTo>
                <a:cubicBezTo>
                  <a:pt x="19905" y="18960"/>
                  <a:pt x="19902" y="18980"/>
                  <a:pt x="19902" y="19000"/>
                </a:cubicBezTo>
                <a:cubicBezTo>
                  <a:pt x="19902" y="19032"/>
                  <a:pt x="19908" y="19060"/>
                  <a:pt x="19919" y="19088"/>
                </a:cubicBezTo>
                <a:lnTo>
                  <a:pt x="16742" y="21564"/>
                </a:lnTo>
                <a:lnTo>
                  <a:pt x="16757" y="21600"/>
                </a:lnTo>
                <a:lnTo>
                  <a:pt x="19933" y="19120"/>
                </a:lnTo>
                <a:cubicBezTo>
                  <a:pt x="19942" y="19132"/>
                  <a:pt x="19950" y="19144"/>
                  <a:pt x="19959" y="19156"/>
                </a:cubicBezTo>
                <a:lnTo>
                  <a:pt x="18931" y="21572"/>
                </a:lnTo>
                <a:lnTo>
                  <a:pt x="18957" y="21592"/>
                </a:lnTo>
                <a:lnTo>
                  <a:pt x="19985" y="19172"/>
                </a:lnTo>
                <a:cubicBezTo>
                  <a:pt x="19999" y="19180"/>
                  <a:pt x="20016" y="19184"/>
                  <a:pt x="20033" y="19184"/>
                </a:cubicBezTo>
                <a:lnTo>
                  <a:pt x="20033" y="19184"/>
                </a:lnTo>
                <a:lnTo>
                  <a:pt x="20047" y="19188"/>
                </a:lnTo>
                <a:lnTo>
                  <a:pt x="20050" y="19180"/>
                </a:lnTo>
                <a:cubicBezTo>
                  <a:pt x="20116" y="19168"/>
                  <a:pt x="20167" y="19092"/>
                  <a:pt x="20167" y="18996"/>
                </a:cubicBezTo>
                <a:cubicBezTo>
                  <a:pt x="20167" y="18940"/>
                  <a:pt x="20147" y="18889"/>
                  <a:pt x="20119" y="18857"/>
                </a:cubicBezTo>
                <a:lnTo>
                  <a:pt x="21446" y="12663"/>
                </a:lnTo>
                <a:cubicBezTo>
                  <a:pt x="21454" y="12667"/>
                  <a:pt x="21463" y="12667"/>
                  <a:pt x="21469" y="12667"/>
                </a:cubicBezTo>
                <a:cubicBezTo>
                  <a:pt x="21543" y="12667"/>
                  <a:pt x="21600" y="12583"/>
                  <a:pt x="21600" y="12483"/>
                </a:cubicBezTo>
                <a:cubicBezTo>
                  <a:pt x="21600" y="12383"/>
                  <a:pt x="21540" y="12299"/>
                  <a:pt x="21469" y="12299"/>
                </a:cubicBezTo>
                <a:close/>
                <a:moveTo>
                  <a:pt x="21383" y="12339"/>
                </a:moveTo>
                <a:cubicBezTo>
                  <a:pt x="21372" y="12351"/>
                  <a:pt x="21360" y="12367"/>
                  <a:pt x="21355" y="12387"/>
                </a:cubicBezTo>
                <a:lnTo>
                  <a:pt x="14048" y="7751"/>
                </a:lnTo>
                <a:cubicBezTo>
                  <a:pt x="14054" y="7731"/>
                  <a:pt x="14057" y="7715"/>
                  <a:pt x="14057" y="7695"/>
                </a:cubicBezTo>
                <a:cubicBezTo>
                  <a:pt x="14057" y="7687"/>
                  <a:pt x="14057" y="7679"/>
                  <a:pt x="14054" y="7667"/>
                </a:cubicBezTo>
                <a:lnTo>
                  <a:pt x="18338" y="6130"/>
                </a:lnTo>
                <a:cubicBezTo>
                  <a:pt x="18358" y="6202"/>
                  <a:pt x="18403" y="6250"/>
                  <a:pt x="18460" y="6250"/>
                </a:cubicBezTo>
                <a:cubicBezTo>
                  <a:pt x="18483" y="6250"/>
                  <a:pt x="18503" y="6242"/>
                  <a:pt x="18520" y="6230"/>
                </a:cubicBezTo>
                <a:lnTo>
                  <a:pt x="21383" y="12339"/>
                </a:lnTo>
                <a:close/>
                <a:moveTo>
                  <a:pt x="11137" y="12112"/>
                </a:moveTo>
                <a:cubicBezTo>
                  <a:pt x="11068" y="12112"/>
                  <a:pt x="11014" y="12184"/>
                  <a:pt x="11005" y="12276"/>
                </a:cubicBezTo>
                <a:lnTo>
                  <a:pt x="7386" y="12767"/>
                </a:lnTo>
                <a:cubicBezTo>
                  <a:pt x="7378" y="12707"/>
                  <a:pt x="7347" y="12655"/>
                  <a:pt x="7307" y="12635"/>
                </a:cubicBezTo>
                <a:lnTo>
                  <a:pt x="9187" y="4988"/>
                </a:lnTo>
                <a:cubicBezTo>
                  <a:pt x="9196" y="4992"/>
                  <a:pt x="9207" y="4992"/>
                  <a:pt x="9216" y="4992"/>
                </a:cubicBezTo>
                <a:cubicBezTo>
                  <a:pt x="9264" y="4992"/>
                  <a:pt x="9307" y="4956"/>
                  <a:pt x="9330" y="4900"/>
                </a:cubicBezTo>
                <a:lnTo>
                  <a:pt x="13797" y="7639"/>
                </a:lnTo>
                <a:cubicBezTo>
                  <a:pt x="13794" y="7655"/>
                  <a:pt x="13791" y="7675"/>
                  <a:pt x="13791" y="7695"/>
                </a:cubicBezTo>
                <a:cubicBezTo>
                  <a:pt x="13791" y="7743"/>
                  <a:pt x="13805" y="7791"/>
                  <a:pt x="13828" y="7823"/>
                </a:cubicBezTo>
                <a:lnTo>
                  <a:pt x="11205" y="12140"/>
                </a:lnTo>
                <a:cubicBezTo>
                  <a:pt x="11182" y="12124"/>
                  <a:pt x="11162" y="12112"/>
                  <a:pt x="11137" y="12112"/>
                </a:cubicBezTo>
                <a:close/>
                <a:moveTo>
                  <a:pt x="18460" y="5878"/>
                </a:moveTo>
                <a:cubicBezTo>
                  <a:pt x="18386" y="5878"/>
                  <a:pt x="18329" y="5962"/>
                  <a:pt x="18329" y="6062"/>
                </a:cubicBezTo>
                <a:cubicBezTo>
                  <a:pt x="18329" y="6070"/>
                  <a:pt x="18329" y="6078"/>
                  <a:pt x="18332" y="6090"/>
                </a:cubicBezTo>
                <a:lnTo>
                  <a:pt x="14048" y="7627"/>
                </a:lnTo>
                <a:cubicBezTo>
                  <a:pt x="14042" y="7607"/>
                  <a:pt x="14034" y="7587"/>
                  <a:pt x="14025" y="7571"/>
                </a:cubicBezTo>
                <a:lnTo>
                  <a:pt x="19091" y="128"/>
                </a:lnTo>
                <a:lnTo>
                  <a:pt x="18466" y="5878"/>
                </a:lnTo>
                <a:cubicBezTo>
                  <a:pt x="18466" y="5878"/>
                  <a:pt x="18463" y="5878"/>
                  <a:pt x="18460" y="5878"/>
                </a:cubicBezTo>
                <a:close/>
                <a:moveTo>
                  <a:pt x="13763" y="80"/>
                </a:moveTo>
                <a:lnTo>
                  <a:pt x="13905" y="7511"/>
                </a:lnTo>
                <a:cubicBezTo>
                  <a:pt x="13862" y="7519"/>
                  <a:pt x="13828" y="7555"/>
                  <a:pt x="13808" y="7603"/>
                </a:cubicBezTo>
                <a:lnTo>
                  <a:pt x="9342" y="4864"/>
                </a:lnTo>
                <a:cubicBezTo>
                  <a:pt x="9344" y="4848"/>
                  <a:pt x="9347" y="4828"/>
                  <a:pt x="9347" y="4808"/>
                </a:cubicBezTo>
                <a:cubicBezTo>
                  <a:pt x="9347" y="4772"/>
                  <a:pt x="9339" y="4740"/>
                  <a:pt x="9327" y="4712"/>
                </a:cubicBezTo>
                <a:lnTo>
                  <a:pt x="13763" y="80"/>
                </a:lnTo>
                <a:close/>
                <a:moveTo>
                  <a:pt x="4921" y="6413"/>
                </a:moveTo>
                <a:cubicBezTo>
                  <a:pt x="4958" y="6389"/>
                  <a:pt x="4983" y="6341"/>
                  <a:pt x="4992" y="6282"/>
                </a:cubicBezTo>
                <a:lnTo>
                  <a:pt x="9093" y="4868"/>
                </a:lnTo>
                <a:cubicBezTo>
                  <a:pt x="9105" y="4916"/>
                  <a:pt x="9130" y="4952"/>
                  <a:pt x="9162" y="4972"/>
                </a:cubicBezTo>
                <a:lnTo>
                  <a:pt x="7281" y="12623"/>
                </a:lnTo>
                <a:cubicBezTo>
                  <a:pt x="7272" y="12623"/>
                  <a:pt x="7267" y="12619"/>
                  <a:pt x="7258" y="12619"/>
                </a:cubicBezTo>
                <a:cubicBezTo>
                  <a:pt x="7238" y="12619"/>
                  <a:pt x="7221" y="12623"/>
                  <a:pt x="7204" y="12635"/>
                </a:cubicBezTo>
                <a:lnTo>
                  <a:pt x="4921" y="6413"/>
                </a:lnTo>
                <a:close/>
                <a:moveTo>
                  <a:pt x="11262" y="12351"/>
                </a:moveTo>
                <a:cubicBezTo>
                  <a:pt x="11265" y="12335"/>
                  <a:pt x="11268" y="12315"/>
                  <a:pt x="11268" y="12299"/>
                </a:cubicBezTo>
                <a:cubicBezTo>
                  <a:pt x="11268" y="12244"/>
                  <a:pt x="11251" y="12196"/>
                  <a:pt x="11225" y="12164"/>
                </a:cubicBezTo>
                <a:lnTo>
                  <a:pt x="13848" y="7851"/>
                </a:lnTo>
                <a:cubicBezTo>
                  <a:pt x="13868" y="7871"/>
                  <a:pt x="13894" y="7883"/>
                  <a:pt x="13922" y="7883"/>
                </a:cubicBezTo>
                <a:cubicBezTo>
                  <a:pt x="13948" y="7883"/>
                  <a:pt x="13971" y="7871"/>
                  <a:pt x="13991" y="7855"/>
                </a:cubicBezTo>
                <a:lnTo>
                  <a:pt x="19936" y="18877"/>
                </a:lnTo>
                <a:cubicBezTo>
                  <a:pt x="19927" y="18889"/>
                  <a:pt x="19922" y="18900"/>
                  <a:pt x="19919" y="18912"/>
                </a:cubicBezTo>
                <a:lnTo>
                  <a:pt x="11262" y="12351"/>
                </a:lnTo>
                <a:close/>
                <a:moveTo>
                  <a:pt x="20093" y="18837"/>
                </a:moveTo>
                <a:cubicBezTo>
                  <a:pt x="20076" y="18825"/>
                  <a:pt x="20056" y="18817"/>
                  <a:pt x="20033" y="18817"/>
                </a:cubicBezTo>
                <a:cubicBezTo>
                  <a:pt x="20005" y="18817"/>
                  <a:pt x="19979" y="18829"/>
                  <a:pt x="19959" y="18849"/>
                </a:cubicBezTo>
                <a:lnTo>
                  <a:pt x="14014" y="7831"/>
                </a:lnTo>
                <a:cubicBezTo>
                  <a:pt x="14022" y="7819"/>
                  <a:pt x="14031" y="7807"/>
                  <a:pt x="14037" y="7791"/>
                </a:cubicBezTo>
                <a:lnTo>
                  <a:pt x="21343" y="12427"/>
                </a:lnTo>
                <a:cubicBezTo>
                  <a:pt x="21337" y="12447"/>
                  <a:pt x="21335" y="12463"/>
                  <a:pt x="21335" y="12483"/>
                </a:cubicBezTo>
                <a:cubicBezTo>
                  <a:pt x="21335" y="12559"/>
                  <a:pt x="21369" y="12627"/>
                  <a:pt x="21414" y="12655"/>
                </a:cubicBezTo>
                <a:lnTo>
                  <a:pt x="20093" y="18837"/>
                </a:ln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DFF9D-D337-4392-ACAB-39C6770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323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01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5F9E2D-0A7F-4436-87C8-3A49BAC0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C79DA8-EA7C-48BA-946E-3C7C96C8A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332FB-2A90-4787-99E9-63F473E78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9D49F-A4D5-4E73-96DD-F54C61336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A6231-2CEE-4A27-BEE5-723EEA0F8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6A93-EC53-4F72-A64D-2D80C5108D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117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0E811A-603E-4CEE-9567-ECE0BAC3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20479"/>
            <a:ext cx="12192000" cy="695138"/>
          </a:xfrm>
        </p:spPr>
        <p:txBody>
          <a:bodyPr/>
          <a:lstStyle/>
          <a:p>
            <a:pPr algn="ctr"/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01D02EA-2326-4FC1-840C-4AD12BC231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40550" y="4237521"/>
            <a:ext cx="5251450" cy="13165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Presenter Name</a:t>
            </a:r>
          </a:p>
          <a:p>
            <a:pPr marL="0" indent="0" algn="r">
              <a:buNone/>
            </a:pPr>
            <a:r>
              <a:rPr 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the Authors’ Names</a:t>
            </a:r>
          </a:p>
          <a:p>
            <a:pPr marL="0" indent="0" algn="r">
              <a:buNone/>
            </a:pPr>
            <a:r>
              <a:rPr 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Presenter and Authors Affiliation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628B9D-180E-0B7E-8128-10BEE486209B}"/>
              </a:ext>
            </a:extLst>
          </p:cNvPr>
          <p:cNvSpPr txBox="1"/>
          <p:nvPr/>
        </p:nvSpPr>
        <p:spPr>
          <a:xfrm>
            <a:off x="0" y="6488668"/>
            <a:ext cx="18442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Paper ID:</a:t>
            </a:r>
          </a:p>
        </p:txBody>
      </p:sp>
    </p:spTree>
    <p:extLst>
      <p:ext uri="{BB962C8B-B14F-4D97-AF65-F5344CB8AC3E}">
        <p14:creationId xmlns:p14="http://schemas.microsoft.com/office/powerpoint/2010/main" val="69847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F78C-E82A-4918-9149-C4E0837F2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26085"/>
            <a:ext cx="10372725" cy="1325563"/>
          </a:xfrm>
        </p:spPr>
        <p:txBody>
          <a:bodyPr>
            <a:normAutofit/>
          </a:bodyPr>
          <a:lstStyle/>
          <a:p>
            <a:r>
              <a:rPr lang="en-IN" sz="4000" b="1" dirty="0"/>
              <a:t>Title Font Size - 40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DA168-B0CC-4503-B67B-D7CCCD90D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0239"/>
            <a:ext cx="10515600" cy="4256723"/>
          </a:xfrm>
        </p:spPr>
        <p:txBody>
          <a:bodyPr/>
          <a:lstStyle/>
          <a:p>
            <a:r>
              <a:rPr lang="en-US" sz="2800" dirty="0"/>
              <a:t>Body Font Type : Calibri (Body)</a:t>
            </a:r>
          </a:p>
          <a:p>
            <a:r>
              <a:rPr lang="en-US" sz="2800" dirty="0"/>
              <a:t>Body Minimum Font Size: 24</a:t>
            </a:r>
          </a:p>
          <a:p>
            <a:r>
              <a:rPr lang="en-US" sz="3600" dirty="0"/>
              <a:t>Body Maximum Font Size: 30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56ED2E-A47D-4B99-A713-DD6C32D1ECDF}"/>
              </a:ext>
            </a:extLst>
          </p:cNvPr>
          <p:cNvSpPr txBox="1"/>
          <p:nvPr/>
        </p:nvSpPr>
        <p:spPr>
          <a:xfrm>
            <a:off x="-303623" y="5074349"/>
            <a:ext cx="118759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dirty="0"/>
              <a:t>References Font Size: 18, Covering Title, First author name, Short form of conference/journal, publication year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ACB34-2CF2-CBD1-FD80-07E25CCB5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6A93-EC53-4F72-A64D-2D80C5108DBA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39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Presentation Title</vt:lpstr>
      <vt:lpstr>Title Font Size - 40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Samir</dc:creator>
  <cp:lastModifiedBy>Samir KHAN</cp:lastModifiedBy>
  <cp:revision>27</cp:revision>
  <dcterms:created xsi:type="dcterms:W3CDTF">2022-01-30T01:07:43Z</dcterms:created>
  <dcterms:modified xsi:type="dcterms:W3CDTF">2023-07-19T07:04:50Z</dcterms:modified>
</cp:coreProperties>
</file>